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Cabin" panose="020B0604020202020204" charset="0"/>
      <p:regular r:id="rId17"/>
    </p:embeddedFont>
    <p:embeddedFont>
      <p:font typeface="Open Sans Light" panose="020B0604020202020204" charset="0"/>
      <p:regular r:id="rId18"/>
    </p:embeddedFont>
    <p:embeddedFont>
      <p:font typeface="DM Sans Bold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uli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5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29.svg>
</file>

<file path=ppt/media/image3.png>
</file>

<file path=ppt/media/image3.svg>
</file>

<file path=ppt/media/image30.png>
</file>

<file path=ppt/media/image31.png>
</file>

<file path=ppt/media/image31.svg>
</file>

<file path=ppt/media/image32.png>
</file>

<file path=ppt/media/image33.png>
</file>

<file path=ppt/media/image33.svg>
</file>

<file path=ppt/media/image35.svg>
</file>

<file path=ppt/media/image37.svg>
</file>

<file path=ppt/media/image39.svg>
</file>

<file path=ppt/media/image4.png>
</file>

<file path=ppt/media/image41.svg>
</file>

<file path=ppt/media/image43.svg>
</file>

<file path=ppt/media/image45.svg>
</file>

<file path=ppt/media/image47.svg>
</file>

<file path=ppt/media/image49.sv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35.svg"/><Relationship Id="rId18" Type="http://schemas.openxmlformats.org/officeDocument/2006/relationships/image" Target="../media/image29.png"/><Relationship Id="rId26" Type="http://schemas.openxmlformats.org/officeDocument/2006/relationships/image" Target="../media/image33.png"/><Relationship Id="rId3" Type="http://schemas.openxmlformats.org/officeDocument/2006/relationships/image" Target="../media/image25.svg"/><Relationship Id="rId21" Type="http://schemas.openxmlformats.org/officeDocument/2006/relationships/image" Target="../media/image43.svg"/><Relationship Id="rId7" Type="http://schemas.openxmlformats.org/officeDocument/2006/relationships/image" Target="../media/image29.svg"/><Relationship Id="rId12" Type="http://schemas.openxmlformats.org/officeDocument/2006/relationships/image" Target="../media/image26.png"/><Relationship Id="rId17" Type="http://schemas.openxmlformats.org/officeDocument/2006/relationships/image" Target="../media/image39.svg"/><Relationship Id="rId25" Type="http://schemas.openxmlformats.org/officeDocument/2006/relationships/image" Target="../media/image47.svg"/><Relationship Id="rId2" Type="http://schemas.openxmlformats.org/officeDocument/2006/relationships/image" Target="../media/image21.png"/><Relationship Id="rId16" Type="http://schemas.openxmlformats.org/officeDocument/2006/relationships/image" Target="../media/image28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33.svg"/><Relationship Id="rId24" Type="http://schemas.openxmlformats.org/officeDocument/2006/relationships/image" Target="../media/image32.png"/><Relationship Id="rId5" Type="http://schemas.openxmlformats.org/officeDocument/2006/relationships/image" Target="../media/image27.svg"/><Relationship Id="rId15" Type="http://schemas.openxmlformats.org/officeDocument/2006/relationships/image" Target="../media/image37.svg"/><Relationship Id="rId23" Type="http://schemas.openxmlformats.org/officeDocument/2006/relationships/image" Target="../media/image45.svg"/><Relationship Id="rId10" Type="http://schemas.openxmlformats.org/officeDocument/2006/relationships/image" Target="../media/image25.png"/><Relationship Id="rId19" Type="http://schemas.openxmlformats.org/officeDocument/2006/relationships/image" Target="../media/image41.svg"/><Relationship Id="rId4" Type="http://schemas.openxmlformats.org/officeDocument/2006/relationships/image" Target="../media/image22.png"/><Relationship Id="rId9" Type="http://schemas.openxmlformats.org/officeDocument/2006/relationships/image" Target="../media/image31.svg"/><Relationship Id="rId14" Type="http://schemas.openxmlformats.org/officeDocument/2006/relationships/image" Target="../media/image27.png"/><Relationship Id="rId22" Type="http://schemas.openxmlformats.org/officeDocument/2006/relationships/image" Target="../media/image31.png"/><Relationship Id="rId27" Type="http://schemas.openxmlformats.org/officeDocument/2006/relationships/image" Target="../media/image49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16827" y="711862"/>
            <a:ext cx="13357351" cy="5868508"/>
            <a:chOff x="0" y="0"/>
            <a:chExt cx="4636802" cy="20371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36801" cy="2037163"/>
            </a:xfrm>
            <a:custGeom>
              <a:avLst/>
              <a:gdLst/>
              <a:ahLst/>
              <a:cxnLst/>
              <a:rect l="l" t="t" r="r" b="b"/>
              <a:pathLst>
                <a:path w="4636801" h="2037163">
                  <a:moveTo>
                    <a:pt x="0" y="0"/>
                  </a:moveTo>
                  <a:lnTo>
                    <a:pt x="4636801" y="0"/>
                  </a:lnTo>
                  <a:lnTo>
                    <a:pt x="4636801" y="2037163"/>
                  </a:lnTo>
                  <a:lnTo>
                    <a:pt x="0" y="20371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 flipH="1">
            <a:off x="-2156129" y="8872350"/>
            <a:ext cx="6662470" cy="1611106"/>
          </a:xfrm>
          <a:custGeom>
            <a:avLst/>
            <a:gdLst/>
            <a:ahLst/>
            <a:cxnLst/>
            <a:rect l="l" t="t" r="r" b="b"/>
            <a:pathLst>
              <a:path w="6662470" h="1611106">
                <a:moveTo>
                  <a:pt x="6662470" y="0"/>
                </a:moveTo>
                <a:lnTo>
                  <a:pt x="0" y="0"/>
                </a:lnTo>
                <a:lnTo>
                  <a:pt x="0" y="1611107"/>
                </a:lnTo>
                <a:lnTo>
                  <a:pt x="6662470" y="1611107"/>
                </a:lnTo>
                <a:lnTo>
                  <a:pt x="666247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4791434" y="-196457"/>
            <a:ext cx="5652695" cy="1366924"/>
          </a:xfrm>
          <a:custGeom>
            <a:avLst/>
            <a:gdLst/>
            <a:ahLst/>
            <a:cxnLst/>
            <a:rect l="l" t="t" r="r" b="b"/>
            <a:pathLst>
              <a:path w="5652695" h="1366924">
                <a:moveTo>
                  <a:pt x="5652695" y="0"/>
                </a:moveTo>
                <a:lnTo>
                  <a:pt x="0" y="0"/>
                </a:lnTo>
                <a:lnTo>
                  <a:pt x="0" y="1366925"/>
                </a:lnTo>
                <a:lnTo>
                  <a:pt x="5652695" y="1366925"/>
                </a:lnTo>
                <a:lnTo>
                  <a:pt x="5652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994243" y="6580369"/>
            <a:ext cx="5149262" cy="1227552"/>
            <a:chOff x="0" y="0"/>
            <a:chExt cx="1878465" cy="4478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78465" cy="447814"/>
            </a:xfrm>
            <a:custGeom>
              <a:avLst/>
              <a:gdLst/>
              <a:ahLst/>
              <a:cxnLst/>
              <a:rect l="l" t="t" r="r" b="b"/>
              <a:pathLst>
                <a:path w="1878465" h="447814">
                  <a:moveTo>
                    <a:pt x="0" y="0"/>
                  </a:moveTo>
                  <a:lnTo>
                    <a:pt x="1878465" y="0"/>
                  </a:lnTo>
                  <a:lnTo>
                    <a:pt x="1878465" y="447814"/>
                  </a:lnTo>
                  <a:lnTo>
                    <a:pt x="0" y="4478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5550778" y="6975509"/>
            <a:ext cx="478189" cy="478189"/>
          </a:xfrm>
          <a:custGeom>
            <a:avLst/>
            <a:gdLst/>
            <a:ahLst/>
            <a:cxnLst/>
            <a:rect l="l" t="t" r="r" b="b"/>
            <a:pathLst>
              <a:path w="478189" h="478189">
                <a:moveTo>
                  <a:pt x="0" y="0"/>
                </a:moveTo>
                <a:lnTo>
                  <a:pt x="478189" y="0"/>
                </a:lnTo>
                <a:lnTo>
                  <a:pt x="478189" y="478189"/>
                </a:lnTo>
                <a:lnTo>
                  <a:pt x="0" y="4781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616827" y="6548237"/>
            <a:ext cx="4543784" cy="1350373"/>
            <a:chOff x="0" y="0"/>
            <a:chExt cx="1746870" cy="5191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46870" cy="519155"/>
            </a:xfrm>
            <a:custGeom>
              <a:avLst/>
              <a:gdLst/>
              <a:ahLst/>
              <a:cxnLst/>
              <a:rect l="l" t="t" r="r" b="b"/>
              <a:pathLst>
                <a:path w="1746870" h="519155">
                  <a:moveTo>
                    <a:pt x="0" y="0"/>
                  </a:moveTo>
                  <a:lnTo>
                    <a:pt x="1746870" y="0"/>
                  </a:lnTo>
                  <a:lnTo>
                    <a:pt x="1746870" y="519155"/>
                  </a:lnTo>
                  <a:lnTo>
                    <a:pt x="0" y="51915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1213206" y="7002225"/>
            <a:ext cx="693582" cy="469114"/>
          </a:xfrm>
          <a:custGeom>
            <a:avLst/>
            <a:gdLst/>
            <a:ahLst/>
            <a:cxnLst/>
            <a:rect l="l" t="t" r="r" b="b"/>
            <a:pathLst>
              <a:path w="693582" h="469114">
                <a:moveTo>
                  <a:pt x="0" y="0"/>
                </a:moveTo>
                <a:lnTo>
                  <a:pt x="693583" y="0"/>
                </a:lnTo>
                <a:lnTo>
                  <a:pt x="693583" y="469114"/>
                </a:lnTo>
                <a:lnTo>
                  <a:pt x="0" y="4691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0143505" y="3845986"/>
            <a:ext cx="7474277" cy="5831917"/>
            <a:chOff x="0" y="0"/>
            <a:chExt cx="3237241" cy="252590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237241" cy="2525906"/>
            </a:xfrm>
            <a:custGeom>
              <a:avLst/>
              <a:gdLst/>
              <a:ahLst/>
              <a:cxnLst/>
              <a:rect l="l" t="t" r="r" b="b"/>
              <a:pathLst>
                <a:path w="3237241" h="2525906">
                  <a:moveTo>
                    <a:pt x="0" y="0"/>
                  </a:moveTo>
                  <a:lnTo>
                    <a:pt x="3237241" y="0"/>
                  </a:lnTo>
                  <a:lnTo>
                    <a:pt x="3237241" y="2525906"/>
                  </a:lnTo>
                  <a:lnTo>
                    <a:pt x="0" y="252590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10206507" y="4058425"/>
            <a:ext cx="7052793" cy="5407039"/>
          </a:xfrm>
          <a:custGeom>
            <a:avLst/>
            <a:gdLst/>
            <a:ahLst/>
            <a:cxnLst/>
            <a:rect l="l" t="t" r="r" b="b"/>
            <a:pathLst>
              <a:path w="7052793" h="5407039">
                <a:moveTo>
                  <a:pt x="0" y="0"/>
                </a:moveTo>
                <a:lnTo>
                  <a:pt x="7052793" y="0"/>
                </a:lnTo>
                <a:lnTo>
                  <a:pt x="7052793" y="5407040"/>
                </a:lnTo>
                <a:lnTo>
                  <a:pt x="0" y="54070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8396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257567" y="6937409"/>
            <a:ext cx="407447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Project 2 - Java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34165" y="6972241"/>
            <a:ext cx="3021645" cy="48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85"/>
              </a:lnSpc>
              <a:spcBef>
                <a:spcPct val="0"/>
              </a:spcBef>
            </a:pPr>
            <a:r>
              <a:rPr lang="en-US" sz="2846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C2312L - Group 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75106" y="1321861"/>
            <a:ext cx="11816439" cy="503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00"/>
              </a:lnSpc>
            </a:pPr>
            <a:r>
              <a:rPr lang="en-US" sz="11000" b="1" spc="-16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Billiards</a:t>
            </a:r>
          </a:p>
          <a:p>
            <a:pPr algn="l">
              <a:lnSpc>
                <a:spcPts val="13200"/>
              </a:lnSpc>
            </a:pPr>
            <a:r>
              <a:rPr lang="en-US" sz="11000" b="1" spc="-16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Management</a:t>
            </a:r>
          </a:p>
          <a:p>
            <a:pPr algn="l">
              <a:lnSpc>
                <a:spcPts val="13200"/>
              </a:lnSpc>
            </a:pPr>
            <a:r>
              <a:rPr lang="en-US" sz="11000" b="1" spc="-16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Program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898817" y="4274682"/>
            <a:ext cx="9996205" cy="5635360"/>
          </a:xfrm>
          <a:custGeom>
            <a:avLst/>
            <a:gdLst/>
            <a:ahLst/>
            <a:cxnLst/>
            <a:rect l="l" t="t" r="r" b="b"/>
            <a:pathLst>
              <a:path w="9996205" h="5635360">
                <a:moveTo>
                  <a:pt x="0" y="0"/>
                </a:moveTo>
                <a:lnTo>
                  <a:pt x="9996205" y="0"/>
                </a:lnTo>
                <a:lnTo>
                  <a:pt x="9996205" y="5635360"/>
                </a:lnTo>
                <a:lnTo>
                  <a:pt x="0" y="5635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Users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305210"/>
            <a:ext cx="14369577" cy="130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1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users information with create and update operations.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1250" y="6133755"/>
            <a:ext cx="6492039" cy="261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1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Role - Permission details with full CRUD operations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36150" y="3890870"/>
            <a:ext cx="6477139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1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Search by Username / Fullname / Phone Number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16641" y="4255986"/>
            <a:ext cx="9978343" cy="5637764"/>
          </a:xfrm>
          <a:custGeom>
            <a:avLst/>
            <a:gdLst/>
            <a:ahLst/>
            <a:cxnLst/>
            <a:rect l="l" t="t" r="r" b="b"/>
            <a:pathLst>
              <a:path w="9978343" h="5637764">
                <a:moveTo>
                  <a:pt x="0" y="0"/>
                </a:moveTo>
                <a:lnTo>
                  <a:pt x="9978343" y="0"/>
                </a:lnTo>
                <a:lnTo>
                  <a:pt x="9978343" y="5637764"/>
                </a:lnTo>
                <a:lnTo>
                  <a:pt x="0" y="5637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Customers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230786"/>
            <a:ext cx="14369577" cy="1517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1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customer’s account and perform create / update operations.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3800" y="6570267"/>
            <a:ext cx="6902841" cy="2433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55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Display customer list with key details </a:t>
            </a:r>
          </a:p>
          <a:p>
            <a:pPr algn="l">
              <a:lnSpc>
                <a:spcPts val="6559"/>
              </a:lnSpc>
            </a:pPr>
            <a:endParaRPr lang="en-US" sz="3999" b="1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4317287"/>
            <a:ext cx="6205190" cy="2433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55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Search by Name / Phone Number</a:t>
            </a:r>
          </a:p>
          <a:p>
            <a:pPr algn="l">
              <a:lnSpc>
                <a:spcPts val="6559"/>
              </a:lnSpc>
            </a:pPr>
            <a:endParaRPr lang="en-US" sz="3999" b="1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34441" y="4274682"/>
            <a:ext cx="9970106" cy="5635360"/>
          </a:xfrm>
          <a:custGeom>
            <a:avLst/>
            <a:gdLst/>
            <a:ahLst/>
            <a:cxnLst/>
            <a:rect l="l" t="t" r="r" b="b"/>
            <a:pathLst>
              <a:path w="9970106" h="5635360">
                <a:moveTo>
                  <a:pt x="0" y="0"/>
                </a:moveTo>
                <a:lnTo>
                  <a:pt x="9970106" y="0"/>
                </a:lnTo>
                <a:lnTo>
                  <a:pt x="9970106" y="5635360"/>
                </a:lnTo>
                <a:lnTo>
                  <a:pt x="0" y="5635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61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Report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806606"/>
            <a:ext cx="14497008" cy="1572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43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Generate business reports for revenue, customer trends, popular services.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3800" y="3490885"/>
            <a:ext cx="6885017" cy="519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9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View revenue, customer, and product reports.</a:t>
            </a:r>
          </a:p>
          <a:p>
            <a:pPr marL="863599" lvl="1" indent="-431800" algn="l">
              <a:lnSpc>
                <a:spcPts val="69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Generate reports in table, chart, or graph.</a:t>
            </a:r>
          </a:p>
          <a:p>
            <a:pPr marL="863599" lvl="1" indent="-431800" algn="l">
              <a:lnSpc>
                <a:spcPts val="69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Apply filters and manage access.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39033" y="1090844"/>
            <a:ext cx="17587722" cy="8898476"/>
            <a:chOff x="0" y="0"/>
            <a:chExt cx="3661105" cy="18523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61104" cy="1852329"/>
            </a:xfrm>
            <a:custGeom>
              <a:avLst/>
              <a:gdLst/>
              <a:ahLst/>
              <a:cxnLst/>
              <a:rect l="l" t="t" r="r" b="b"/>
              <a:pathLst>
                <a:path w="3661104" h="1852329">
                  <a:moveTo>
                    <a:pt x="7483" y="0"/>
                  </a:moveTo>
                  <a:lnTo>
                    <a:pt x="3653621" y="0"/>
                  </a:lnTo>
                  <a:cubicBezTo>
                    <a:pt x="3657754" y="0"/>
                    <a:pt x="3661104" y="3350"/>
                    <a:pt x="3661104" y="7483"/>
                  </a:cubicBezTo>
                  <a:lnTo>
                    <a:pt x="3661104" y="1844846"/>
                  </a:lnTo>
                  <a:cubicBezTo>
                    <a:pt x="3661104" y="1848979"/>
                    <a:pt x="3657754" y="1852329"/>
                    <a:pt x="3653621" y="1852329"/>
                  </a:cubicBezTo>
                  <a:lnTo>
                    <a:pt x="7483" y="1852329"/>
                  </a:lnTo>
                  <a:cubicBezTo>
                    <a:pt x="3350" y="1852329"/>
                    <a:pt x="0" y="1848979"/>
                    <a:pt x="0" y="1844846"/>
                  </a:cubicBezTo>
                  <a:lnTo>
                    <a:pt x="0" y="7483"/>
                  </a:lnTo>
                  <a:cubicBezTo>
                    <a:pt x="0" y="3350"/>
                    <a:pt x="3350" y="0"/>
                    <a:pt x="7483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61105" cy="18904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889124" y="1275313"/>
            <a:ext cx="14487540" cy="8529539"/>
          </a:xfrm>
          <a:custGeom>
            <a:avLst/>
            <a:gdLst/>
            <a:ahLst/>
            <a:cxnLst/>
            <a:rect l="l" t="t" r="r" b="b"/>
            <a:pathLst>
              <a:path w="14487540" h="8529539">
                <a:moveTo>
                  <a:pt x="0" y="0"/>
                </a:moveTo>
                <a:lnTo>
                  <a:pt x="14487540" y="0"/>
                </a:lnTo>
                <a:lnTo>
                  <a:pt x="14487540" y="8529539"/>
                </a:lnTo>
                <a:lnTo>
                  <a:pt x="0" y="8529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39033" y="28575"/>
            <a:ext cx="17587722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Database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39033" y="1090844"/>
            <a:ext cx="17587722" cy="8898476"/>
            <a:chOff x="0" y="0"/>
            <a:chExt cx="3661105" cy="18523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61104" cy="1852329"/>
            </a:xfrm>
            <a:custGeom>
              <a:avLst/>
              <a:gdLst/>
              <a:ahLst/>
              <a:cxnLst/>
              <a:rect l="l" t="t" r="r" b="b"/>
              <a:pathLst>
                <a:path w="3661104" h="1852329">
                  <a:moveTo>
                    <a:pt x="7483" y="0"/>
                  </a:moveTo>
                  <a:lnTo>
                    <a:pt x="3653621" y="0"/>
                  </a:lnTo>
                  <a:cubicBezTo>
                    <a:pt x="3657754" y="0"/>
                    <a:pt x="3661104" y="3350"/>
                    <a:pt x="3661104" y="7483"/>
                  </a:cubicBezTo>
                  <a:lnTo>
                    <a:pt x="3661104" y="1844846"/>
                  </a:lnTo>
                  <a:cubicBezTo>
                    <a:pt x="3661104" y="1848979"/>
                    <a:pt x="3657754" y="1852329"/>
                    <a:pt x="3653621" y="1852329"/>
                  </a:cubicBezTo>
                  <a:lnTo>
                    <a:pt x="7483" y="1852329"/>
                  </a:lnTo>
                  <a:cubicBezTo>
                    <a:pt x="3350" y="1852329"/>
                    <a:pt x="0" y="1848979"/>
                    <a:pt x="0" y="1844846"/>
                  </a:cubicBezTo>
                  <a:lnTo>
                    <a:pt x="0" y="7483"/>
                  </a:lnTo>
                  <a:cubicBezTo>
                    <a:pt x="0" y="3350"/>
                    <a:pt x="3350" y="0"/>
                    <a:pt x="7483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61105" cy="18904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39033" y="28575"/>
            <a:ext cx="17587722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Entity Relationship Diagram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28942"/>
            <a:ext cx="17221200" cy="86698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329398" y="8614893"/>
            <a:ext cx="4899948" cy="3344214"/>
          </a:xfrm>
          <a:custGeom>
            <a:avLst/>
            <a:gdLst/>
            <a:ahLst/>
            <a:cxnLst/>
            <a:rect l="l" t="t" r="r" b="b"/>
            <a:pathLst>
              <a:path w="4899948" h="3344214">
                <a:moveTo>
                  <a:pt x="0" y="0"/>
                </a:moveTo>
                <a:lnTo>
                  <a:pt x="4899947" y="0"/>
                </a:lnTo>
                <a:lnTo>
                  <a:pt x="4899947" y="3344214"/>
                </a:lnTo>
                <a:lnTo>
                  <a:pt x="0" y="3344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030709" y="9258300"/>
            <a:ext cx="3059829" cy="751049"/>
          </a:xfrm>
          <a:custGeom>
            <a:avLst/>
            <a:gdLst/>
            <a:ahLst/>
            <a:cxnLst/>
            <a:rect l="l" t="t" r="r" b="b"/>
            <a:pathLst>
              <a:path w="3059829" h="751049">
                <a:moveTo>
                  <a:pt x="0" y="0"/>
                </a:moveTo>
                <a:lnTo>
                  <a:pt x="3059829" y="0"/>
                </a:lnTo>
                <a:lnTo>
                  <a:pt x="3059829" y="751049"/>
                </a:lnTo>
                <a:lnTo>
                  <a:pt x="0" y="751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215205" y="8540136"/>
            <a:ext cx="4602314" cy="3618569"/>
          </a:xfrm>
          <a:custGeom>
            <a:avLst/>
            <a:gdLst/>
            <a:ahLst/>
            <a:cxnLst/>
            <a:rect l="l" t="t" r="r" b="b"/>
            <a:pathLst>
              <a:path w="4602314" h="3618569">
                <a:moveTo>
                  <a:pt x="0" y="0"/>
                </a:moveTo>
                <a:lnTo>
                  <a:pt x="4602314" y="0"/>
                </a:lnTo>
                <a:lnTo>
                  <a:pt x="4602314" y="3618570"/>
                </a:lnTo>
                <a:lnTo>
                  <a:pt x="0" y="3618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-674156" y="-1072630"/>
            <a:ext cx="4899948" cy="3068592"/>
          </a:xfrm>
          <a:custGeom>
            <a:avLst/>
            <a:gdLst/>
            <a:ahLst/>
            <a:cxnLst/>
            <a:rect l="l" t="t" r="r" b="b"/>
            <a:pathLst>
              <a:path w="4899948" h="3068592">
                <a:moveTo>
                  <a:pt x="0" y="0"/>
                </a:moveTo>
                <a:lnTo>
                  <a:pt x="4899948" y="0"/>
                </a:lnTo>
                <a:lnTo>
                  <a:pt x="4899948" y="3068592"/>
                </a:lnTo>
                <a:lnTo>
                  <a:pt x="0" y="30685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686214" y="-2578193"/>
            <a:ext cx="4292424" cy="3870986"/>
          </a:xfrm>
          <a:custGeom>
            <a:avLst/>
            <a:gdLst/>
            <a:ahLst/>
            <a:cxnLst/>
            <a:rect l="l" t="t" r="r" b="b"/>
            <a:pathLst>
              <a:path w="4292424" h="3870986">
                <a:moveTo>
                  <a:pt x="0" y="0"/>
                </a:moveTo>
                <a:lnTo>
                  <a:pt x="4292424" y="0"/>
                </a:lnTo>
                <a:lnTo>
                  <a:pt x="4292424" y="3870986"/>
                </a:lnTo>
                <a:lnTo>
                  <a:pt x="0" y="38709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0138935" y="9258300"/>
            <a:ext cx="4076270" cy="2863579"/>
          </a:xfrm>
          <a:custGeom>
            <a:avLst/>
            <a:gdLst/>
            <a:ahLst/>
            <a:cxnLst/>
            <a:rect l="l" t="t" r="r" b="b"/>
            <a:pathLst>
              <a:path w="4076270" h="2863579">
                <a:moveTo>
                  <a:pt x="0" y="0"/>
                </a:moveTo>
                <a:lnTo>
                  <a:pt x="4076270" y="0"/>
                </a:lnTo>
                <a:lnTo>
                  <a:pt x="4076270" y="2863579"/>
                </a:lnTo>
                <a:lnTo>
                  <a:pt x="0" y="28635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="" xmlns:asvg="http://schemas.microsoft.com/office/drawing/2016/SVG/main" r:embed="rId1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7409323" y="-2700100"/>
            <a:ext cx="5493058" cy="4114800"/>
          </a:xfrm>
          <a:custGeom>
            <a:avLst/>
            <a:gdLst/>
            <a:ahLst/>
            <a:cxnLst/>
            <a:rect l="l" t="t" r="r" b="b"/>
            <a:pathLst>
              <a:path w="5493058" h="4114800">
                <a:moveTo>
                  <a:pt x="0" y="0"/>
                </a:moveTo>
                <a:lnTo>
                  <a:pt x="5493058" y="0"/>
                </a:lnTo>
                <a:lnTo>
                  <a:pt x="54930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="" xmlns:asvg="http://schemas.microsoft.com/office/drawing/2016/SVG/main" r:embed="rId1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 rot="4747568">
            <a:off x="-2972342" y="3665317"/>
            <a:ext cx="4896097" cy="2735694"/>
          </a:xfrm>
          <a:custGeom>
            <a:avLst/>
            <a:gdLst/>
            <a:ahLst/>
            <a:cxnLst/>
            <a:rect l="l" t="t" r="r" b="b"/>
            <a:pathLst>
              <a:path w="4896097" h="2735694">
                <a:moveTo>
                  <a:pt x="0" y="0"/>
                </a:moveTo>
                <a:lnTo>
                  <a:pt x="4896097" y="0"/>
                </a:lnTo>
                <a:lnTo>
                  <a:pt x="4896097" y="2735694"/>
                </a:lnTo>
                <a:lnTo>
                  <a:pt x="0" y="273569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="" xmlns:asvg="http://schemas.microsoft.com/office/drawing/2016/SVG/main" r:embed="rId1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4831481" y="-1626507"/>
            <a:ext cx="2892762" cy="2919301"/>
          </a:xfrm>
          <a:custGeom>
            <a:avLst/>
            <a:gdLst/>
            <a:ahLst/>
            <a:cxnLst/>
            <a:rect l="l" t="t" r="r" b="b"/>
            <a:pathLst>
              <a:path w="2892762" h="2919301">
                <a:moveTo>
                  <a:pt x="0" y="0"/>
                </a:moveTo>
                <a:lnTo>
                  <a:pt x="2892761" y="0"/>
                </a:lnTo>
                <a:lnTo>
                  <a:pt x="2892761" y="2919300"/>
                </a:lnTo>
                <a:lnTo>
                  <a:pt x="0" y="291930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="" xmlns:asvg="http://schemas.microsoft.com/office/drawing/2016/SVG/main" r:embed="rId1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17259300" y="2262342"/>
            <a:ext cx="3575541" cy="3575541"/>
          </a:xfrm>
          <a:custGeom>
            <a:avLst/>
            <a:gdLst/>
            <a:ahLst/>
            <a:cxnLst/>
            <a:rect l="l" t="t" r="r" b="b"/>
            <a:pathLst>
              <a:path w="3575541" h="3575541">
                <a:moveTo>
                  <a:pt x="0" y="0"/>
                </a:moveTo>
                <a:lnTo>
                  <a:pt x="3575541" y="0"/>
                </a:lnTo>
                <a:lnTo>
                  <a:pt x="3575541" y="3575541"/>
                </a:lnTo>
                <a:lnTo>
                  <a:pt x="0" y="357554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="" xmlns:asvg="http://schemas.microsoft.com/office/drawing/2016/SVG/main" r:embed="rId21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Freeform 12"/>
          <p:cNvSpPr/>
          <p:nvPr/>
        </p:nvSpPr>
        <p:spPr>
          <a:xfrm>
            <a:off x="2570549" y="9093737"/>
            <a:ext cx="2587020" cy="2386526"/>
          </a:xfrm>
          <a:custGeom>
            <a:avLst/>
            <a:gdLst/>
            <a:ahLst/>
            <a:cxnLst/>
            <a:rect l="l" t="t" r="r" b="b"/>
            <a:pathLst>
              <a:path w="2587020" h="2386526">
                <a:moveTo>
                  <a:pt x="0" y="0"/>
                </a:moveTo>
                <a:lnTo>
                  <a:pt x="2587020" y="0"/>
                </a:lnTo>
                <a:lnTo>
                  <a:pt x="2587020" y="2386526"/>
                </a:lnTo>
                <a:lnTo>
                  <a:pt x="0" y="2386526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="" xmlns:asvg="http://schemas.microsoft.com/office/drawing/2016/SVG/main" r:embed="rId2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3" name="Freeform 13"/>
          <p:cNvSpPr/>
          <p:nvPr/>
        </p:nvSpPr>
        <p:spPr>
          <a:xfrm rot="-5282649">
            <a:off x="16440369" y="6970869"/>
            <a:ext cx="3382987" cy="1154444"/>
          </a:xfrm>
          <a:custGeom>
            <a:avLst/>
            <a:gdLst/>
            <a:ahLst/>
            <a:cxnLst/>
            <a:rect l="l" t="t" r="r" b="b"/>
            <a:pathLst>
              <a:path w="3382987" h="1154444">
                <a:moveTo>
                  <a:pt x="0" y="0"/>
                </a:moveTo>
                <a:lnTo>
                  <a:pt x="3382987" y="0"/>
                </a:lnTo>
                <a:lnTo>
                  <a:pt x="3382987" y="1154445"/>
                </a:lnTo>
                <a:lnTo>
                  <a:pt x="0" y="1154445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="" xmlns:asvg="http://schemas.microsoft.com/office/drawing/2016/SVG/main" r:embed="rId2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4" name="Freeform 14"/>
          <p:cNvSpPr/>
          <p:nvPr/>
        </p:nvSpPr>
        <p:spPr>
          <a:xfrm>
            <a:off x="16978638" y="-642644"/>
            <a:ext cx="3104522" cy="3342688"/>
          </a:xfrm>
          <a:custGeom>
            <a:avLst/>
            <a:gdLst/>
            <a:ahLst/>
            <a:cxnLst/>
            <a:rect l="l" t="t" r="r" b="b"/>
            <a:pathLst>
              <a:path w="3104522" h="3342688">
                <a:moveTo>
                  <a:pt x="0" y="0"/>
                </a:moveTo>
                <a:lnTo>
                  <a:pt x="3104522" y="0"/>
                </a:lnTo>
                <a:lnTo>
                  <a:pt x="3104522" y="3342688"/>
                </a:lnTo>
                <a:lnTo>
                  <a:pt x="0" y="3342688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="" xmlns:asvg="http://schemas.microsoft.com/office/drawing/2016/SVG/main" r:embed="rId2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5" name="TextBox 15"/>
          <p:cNvSpPr txBox="1"/>
          <p:nvPr/>
        </p:nvSpPr>
        <p:spPr>
          <a:xfrm>
            <a:off x="2857963" y="2402631"/>
            <a:ext cx="13076558" cy="449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14597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  <a:p>
            <a:pPr algn="ctr"/>
            <a:r>
              <a:rPr lang="en-US" sz="14597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for watching!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25792" y="7301941"/>
            <a:ext cx="4806028" cy="578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1"/>
              </a:lnSpc>
            </a:pPr>
            <a:r>
              <a:rPr lang="en-US" sz="4381" b="1" spc="-87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C2312L - Group1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65767" y="7301941"/>
            <a:ext cx="4806028" cy="578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1"/>
              </a:lnSpc>
            </a:pPr>
            <a:r>
              <a:rPr lang="en-US" sz="4381" b="1" spc="-87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Project2 - Java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12343" y="818898"/>
            <a:ext cx="17263314" cy="8649204"/>
            <a:chOff x="0" y="0"/>
            <a:chExt cx="4636802" cy="23231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36801" cy="2323114"/>
            </a:xfrm>
            <a:custGeom>
              <a:avLst/>
              <a:gdLst/>
              <a:ahLst/>
              <a:cxnLst/>
              <a:rect l="l" t="t" r="r" b="b"/>
              <a:pathLst>
                <a:path w="4636801" h="2323114">
                  <a:moveTo>
                    <a:pt x="0" y="0"/>
                  </a:moveTo>
                  <a:lnTo>
                    <a:pt x="4636801" y="0"/>
                  </a:lnTo>
                  <a:lnTo>
                    <a:pt x="4636801" y="2323114"/>
                  </a:lnTo>
                  <a:lnTo>
                    <a:pt x="0" y="23231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20234" y="2920940"/>
            <a:ext cx="3602054" cy="3487820"/>
            <a:chOff x="0" y="0"/>
            <a:chExt cx="2103885" cy="20371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03885" cy="2037163"/>
            </a:xfrm>
            <a:custGeom>
              <a:avLst/>
              <a:gdLst/>
              <a:ahLst/>
              <a:cxnLst/>
              <a:rect l="l" t="t" r="r" b="b"/>
              <a:pathLst>
                <a:path w="2103885" h="2037163">
                  <a:moveTo>
                    <a:pt x="0" y="0"/>
                  </a:moveTo>
                  <a:lnTo>
                    <a:pt x="2103885" y="0"/>
                  </a:lnTo>
                  <a:lnTo>
                    <a:pt x="2103885" y="2037163"/>
                  </a:lnTo>
                  <a:lnTo>
                    <a:pt x="0" y="20371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Freeform 7"/>
          <p:cNvSpPr/>
          <p:nvPr/>
        </p:nvSpPr>
        <p:spPr>
          <a:xfrm flipH="1">
            <a:off x="-2156129" y="8872350"/>
            <a:ext cx="6662470" cy="1611106"/>
          </a:xfrm>
          <a:custGeom>
            <a:avLst/>
            <a:gdLst/>
            <a:ahLst/>
            <a:cxnLst/>
            <a:rect l="l" t="t" r="r" b="b"/>
            <a:pathLst>
              <a:path w="6662470" h="1611106">
                <a:moveTo>
                  <a:pt x="6662470" y="0"/>
                </a:moveTo>
                <a:lnTo>
                  <a:pt x="0" y="0"/>
                </a:lnTo>
                <a:lnTo>
                  <a:pt x="0" y="1611107"/>
                </a:lnTo>
                <a:lnTo>
                  <a:pt x="6662470" y="1611107"/>
                </a:lnTo>
                <a:lnTo>
                  <a:pt x="666247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4791434" y="-196457"/>
            <a:ext cx="5652695" cy="1366924"/>
          </a:xfrm>
          <a:custGeom>
            <a:avLst/>
            <a:gdLst/>
            <a:ahLst/>
            <a:cxnLst/>
            <a:rect l="l" t="t" r="r" b="b"/>
            <a:pathLst>
              <a:path w="5652695" h="1366924">
                <a:moveTo>
                  <a:pt x="5652695" y="0"/>
                </a:moveTo>
                <a:lnTo>
                  <a:pt x="0" y="0"/>
                </a:lnTo>
                <a:lnTo>
                  <a:pt x="0" y="1366925"/>
                </a:lnTo>
                <a:lnTo>
                  <a:pt x="5652695" y="1366925"/>
                </a:lnTo>
                <a:lnTo>
                  <a:pt x="5652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4005155" y="2905436"/>
            <a:ext cx="3602054" cy="3487820"/>
            <a:chOff x="0" y="0"/>
            <a:chExt cx="2103885" cy="20371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03885" cy="2037163"/>
            </a:xfrm>
            <a:custGeom>
              <a:avLst/>
              <a:gdLst/>
              <a:ahLst/>
              <a:cxnLst/>
              <a:rect l="l" t="t" r="r" b="b"/>
              <a:pathLst>
                <a:path w="2103885" h="2037163">
                  <a:moveTo>
                    <a:pt x="0" y="0"/>
                  </a:moveTo>
                  <a:lnTo>
                    <a:pt x="2103885" y="0"/>
                  </a:lnTo>
                  <a:lnTo>
                    <a:pt x="2103885" y="2037163"/>
                  </a:lnTo>
                  <a:lnTo>
                    <a:pt x="0" y="20371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554670" y="2974234"/>
            <a:ext cx="3602054" cy="3487820"/>
            <a:chOff x="0" y="0"/>
            <a:chExt cx="2103885" cy="203716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03885" cy="2037163"/>
            </a:xfrm>
            <a:custGeom>
              <a:avLst/>
              <a:gdLst/>
              <a:ahLst/>
              <a:cxnLst/>
              <a:rect l="l" t="t" r="r" b="b"/>
              <a:pathLst>
                <a:path w="2103885" h="2037163">
                  <a:moveTo>
                    <a:pt x="0" y="0"/>
                  </a:moveTo>
                  <a:lnTo>
                    <a:pt x="2103885" y="0"/>
                  </a:lnTo>
                  <a:lnTo>
                    <a:pt x="2103885" y="2037163"/>
                  </a:lnTo>
                  <a:lnTo>
                    <a:pt x="0" y="20371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5137452" y="2974234"/>
            <a:ext cx="3602054" cy="3487820"/>
            <a:chOff x="0" y="0"/>
            <a:chExt cx="2103885" cy="20371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103885" cy="2037163"/>
            </a:xfrm>
            <a:custGeom>
              <a:avLst/>
              <a:gdLst/>
              <a:ahLst/>
              <a:cxnLst/>
              <a:rect l="l" t="t" r="r" b="b"/>
              <a:pathLst>
                <a:path w="2103885" h="2037163">
                  <a:moveTo>
                    <a:pt x="0" y="0"/>
                  </a:moveTo>
                  <a:lnTo>
                    <a:pt x="2103885" y="0"/>
                  </a:lnTo>
                  <a:lnTo>
                    <a:pt x="2103885" y="2037163"/>
                  </a:lnTo>
                  <a:lnTo>
                    <a:pt x="0" y="20371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606224" y="2920940"/>
            <a:ext cx="3775535" cy="4903446"/>
          </a:xfrm>
          <a:custGeom>
            <a:avLst/>
            <a:gdLst/>
            <a:ahLst/>
            <a:cxnLst/>
            <a:rect l="l" t="t" r="r" b="b"/>
            <a:pathLst>
              <a:path w="3775535" h="4903446">
                <a:moveTo>
                  <a:pt x="0" y="0"/>
                </a:moveTo>
                <a:lnTo>
                  <a:pt x="3775535" y="0"/>
                </a:lnTo>
                <a:lnTo>
                  <a:pt x="3775535" y="4903446"/>
                </a:lnTo>
                <a:lnTo>
                  <a:pt x="0" y="49034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4937" r="-14937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5102759" y="2974234"/>
            <a:ext cx="3671440" cy="4850152"/>
          </a:xfrm>
          <a:custGeom>
            <a:avLst/>
            <a:gdLst/>
            <a:ahLst/>
            <a:cxnLst/>
            <a:rect l="l" t="t" r="r" b="b"/>
            <a:pathLst>
              <a:path w="3671440" h="4850152">
                <a:moveTo>
                  <a:pt x="0" y="0"/>
                </a:moveTo>
                <a:lnTo>
                  <a:pt x="3671439" y="0"/>
                </a:lnTo>
                <a:lnTo>
                  <a:pt x="3671439" y="4850152"/>
                </a:lnTo>
                <a:lnTo>
                  <a:pt x="0" y="48501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59796" t="-77266" r="-239751" b="-163115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9602295" y="2974234"/>
            <a:ext cx="3575789" cy="4850152"/>
          </a:xfrm>
          <a:custGeom>
            <a:avLst/>
            <a:gdLst/>
            <a:ahLst/>
            <a:cxnLst/>
            <a:rect l="l" t="t" r="r" b="b"/>
            <a:pathLst>
              <a:path w="3575789" h="4850152">
                <a:moveTo>
                  <a:pt x="0" y="0"/>
                </a:moveTo>
                <a:lnTo>
                  <a:pt x="3575789" y="0"/>
                </a:lnTo>
                <a:lnTo>
                  <a:pt x="3575789" y="4850152"/>
                </a:lnTo>
                <a:lnTo>
                  <a:pt x="0" y="48501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4467" b="-6600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102009" y="2905436"/>
            <a:ext cx="3274044" cy="4918950"/>
          </a:xfrm>
          <a:custGeom>
            <a:avLst/>
            <a:gdLst/>
            <a:ahLst/>
            <a:cxnLst/>
            <a:rect l="l" t="t" r="r" b="b"/>
            <a:pathLst>
              <a:path w="3274044" h="4918950">
                <a:moveTo>
                  <a:pt x="0" y="0"/>
                </a:moveTo>
                <a:lnTo>
                  <a:pt x="3274043" y="0"/>
                </a:lnTo>
                <a:lnTo>
                  <a:pt x="3274043" y="4918950"/>
                </a:lnTo>
                <a:lnTo>
                  <a:pt x="0" y="49189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25503" b="-21997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665695" y="2313752"/>
            <a:ext cx="3656593" cy="474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5"/>
              </a:lnSpc>
            </a:pPr>
            <a:r>
              <a:rPr lang="en-US" sz="3112" b="1" spc="-4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Nguyễn Văn Hiếu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947600" y="2281094"/>
            <a:ext cx="3981756" cy="507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7"/>
              </a:lnSpc>
            </a:pPr>
            <a:r>
              <a:rPr lang="en-US" sz="3389" b="1" spc="-5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Nguyễn Việt Long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823150" y="2306741"/>
            <a:ext cx="3784059" cy="481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5"/>
              </a:lnSpc>
            </a:pPr>
            <a:r>
              <a:rPr lang="en-US" sz="3221" b="1" spc="-48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Nguyễn Đức Mạnh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78453" y="2275107"/>
            <a:ext cx="3954487" cy="51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9"/>
              </a:lnSpc>
            </a:pPr>
            <a:r>
              <a:rPr lang="en-US" sz="3366" b="1" spc="-5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Lưu Minh Quân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013945" y="0"/>
            <a:ext cx="1226011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b="1" spc="-13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Team Members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12343" y="551974"/>
            <a:ext cx="17263314" cy="9125929"/>
            <a:chOff x="0" y="0"/>
            <a:chExt cx="4636802" cy="24511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36801" cy="2451159"/>
            </a:xfrm>
            <a:custGeom>
              <a:avLst/>
              <a:gdLst/>
              <a:ahLst/>
              <a:cxnLst/>
              <a:rect l="l" t="t" r="r" b="b"/>
              <a:pathLst>
                <a:path w="4636801" h="2451159">
                  <a:moveTo>
                    <a:pt x="0" y="0"/>
                  </a:moveTo>
                  <a:lnTo>
                    <a:pt x="4636801" y="0"/>
                  </a:lnTo>
                  <a:lnTo>
                    <a:pt x="4636801" y="2451159"/>
                  </a:lnTo>
                  <a:lnTo>
                    <a:pt x="0" y="245115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 flipH="1">
            <a:off x="-2156129" y="8872350"/>
            <a:ext cx="6662470" cy="1611106"/>
          </a:xfrm>
          <a:custGeom>
            <a:avLst/>
            <a:gdLst/>
            <a:ahLst/>
            <a:cxnLst/>
            <a:rect l="l" t="t" r="r" b="b"/>
            <a:pathLst>
              <a:path w="6662470" h="1611106">
                <a:moveTo>
                  <a:pt x="6662470" y="0"/>
                </a:moveTo>
                <a:lnTo>
                  <a:pt x="0" y="0"/>
                </a:lnTo>
                <a:lnTo>
                  <a:pt x="0" y="1611107"/>
                </a:lnTo>
                <a:lnTo>
                  <a:pt x="6662470" y="1611107"/>
                </a:lnTo>
                <a:lnTo>
                  <a:pt x="666247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4791434" y="-196457"/>
            <a:ext cx="5652695" cy="1366924"/>
          </a:xfrm>
          <a:custGeom>
            <a:avLst/>
            <a:gdLst/>
            <a:ahLst/>
            <a:cxnLst/>
            <a:rect l="l" t="t" r="r" b="b"/>
            <a:pathLst>
              <a:path w="5652695" h="1366924">
                <a:moveTo>
                  <a:pt x="5652695" y="0"/>
                </a:moveTo>
                <a:lnTo>
                  <a:pt x="0" y="0"/>
                </a:lnTo>
                <a:lnTo>
                  <a:pt x="0" y="1366925"/>
                </a:lnTo>
                <a:lnTo>
                  <a:pt x="5652695" y="1366925"/>
                </a:lnTo>
                <a:lnTo>
                  <a:pt x="5652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153682" y="1371600"/>
            <a:ext cx="5990138" cy="4059997"/>
          </a:xfrm>
          <a:custGeom>
            <a:avLst/>
            <a:gdLst/>
            <a:ahLst/>
            <a:cxnLst/>
            <a:rect l="l" t="t" r="r" b="b"/>
            <a:pathLst>
              <a:path w="5990138" h="4059997">
                <a:moveTo>
                  <a:pt x="0" y="0"/>
                </a:moveTo>
                <a:lnTo>
                  <a:pt x="5990138" y="0"/>
                </a:lnTo>
                <a:lnTo>
                  <a:pt x="5990138" y="4059997"/>
                </a:lnTo>
                <a:lnTo>
                  <a:pt x="0" y="40599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11051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304426" y="1650183"/>
            <a:ext cx="6527497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7"/>
              </a:lnSpc>
            </a:pPr>
            <a:r>
              <a:rPr lang="en-US" sz="3805" b="1" spc="-57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1. Project Purpose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13945" y="0"/>
            <a:ext cx="1226011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b="1" spc="-13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Contents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11434" y="3397432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Pool Tables Management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11434" y="4100882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Orders Management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11434" y="4804332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Order Details Management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11434" y="5507783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Products Management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11434" y="6211233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Users Management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611434" y="6914684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Customers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611434" y="7618134"/>
            <a:ext cx="7038540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1522" lvl="1" indent="-410761" algn="l">
              <a:lnSpc>
                <a:spcPts val="5327"/>
              </a:lnSpc>
              <a:buFont typeface="Arial"/>
              <a:buChar char="•"/>
            </a:pPr>
            <a:r>
              <a:rPr lang="en-US" sz="3805" b="1" spc="-5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Report Management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04426" y="2513006"/>
            <a:ext cx="6527497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7"/>
              </a:lnSpc>
            </a:pPr>
            <a:r>
              <a:rPr lang="en-US" sz="3805" b="1" spc="-57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2. Project’s Functions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04426" y="8506338"/>
            <a:ext cx="7695268" cy="6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7"/>
              </a:lnSpc>
            </a:pPr>
            <a:r>
              <a:rPr lang="en-US" sz="3805" b="1" spc="-57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3. Database &amp; ERD Diagram</a:t>
            </a:r>
          </a:p>
        </p:txBody>
      </p:sp>
      <p:sp>
        <p:nvSpPr>
          <p:cNvPr id="19" name="Freeform 19"/>
          <p:cNvSpPr/>
          <p:nvPr/>
        </p:nvSpPr>
        <p:spPr>
          <a:xfrm>
            <a:off x="10455302" y="5431597"/>
            <a:ext cx="5450129" cy="4178353"/>
          </a:xfrm>
          <a:custGeom>
            <a:avLst/>
            <a:gdLst/>
            <a:ahLst/>
            <a:cxnLst/>
            <a:rect l="l" t="t" r="r" b="b"/>
            <a:pathLst>
              <a:path w="5450129" h="4178353">
                <a:moveTo>
                  <a:pt x="0" y="0"/>
                </a:moveTo>
                <a:lnTo>
                  <a:pt x="5450129" y="0"/>
                </a:lnTo>
                <a:lnTo>
                  <a:pt x="5450129" y="4178353"/>
                </a:lnTo>
                <a:lnTo>
                  <a:pt x="0" y="41783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396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30806" y="544821"/>
            <a:ext cx="16886976" cy="9133082"/>
            <a:chOff x="0" y="0"/>
            <a:chExt cx="7615175" cy="41185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615175" cy="4118560"/>
            </a:xfrm>
            <a:custGeom>
              <a:avLst/>
              <a:gdLst/>
              <a:ahLst/>
              <a:cxnLst/>
              <a:rect l="l" t="t" r="r" b="b"/>
              <a:pathLst>
                <a:path w="7615175" h="4118560">
                  <a:moveTo>
                    <a:pt x="0" y="0"/>
                  </a:moveTo>
                  <a:lnTo>
                    <a:pt x="7615175" y="0"/>
                  </a:lnTo>
                  <a:lnTo>
                    <a:pt x="7615175" y="4118560"/>
                  </a:lnTo>
                  <a:lnTo>
                    <a:pt x="0" y="41185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044238" y="0"/>
            <a:ext cx="1226011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b="1" spc="-13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Project Purpose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00646" y="5608374"/>
            <a:ext cx="13366346" cy="757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659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Track revenue efficiently</a:t>
            </a:r>
            <a:r>
              <a:rPr lang="en-US" sz="3999" b="1" dirty="0" smtClean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.</a:t>
            </a:r>
            <a:endParaRPr lang="en-US" sz="3999" b="1" dirty="0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500646" y="1916891"/>
            <a:ext cx="13366346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Provide comprehensive solution for billiard club management.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00646" y="3773224"/>
            <a:ext cx="13366346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Help owners streamline the management process: managing pool tables, orders, products, and more.</a:t>
            </a:r>
          </a:p>
        </p:txBody>
      </p:sp>
      <p:sp>
        <p:nvSpPr>
          <p:cNvPr id="9" name="TextBox 6"/>
          <p:cNvSpPr txBox="1"/>
          <p:nvPr/>
        </p:nvSpPr>
        <p:spPr>
          <a:xfrm>
            <a:off x="2500646" y="6672113"/>
            <a:ext cx="13366346" cy="757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659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Enhance user experience.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156129" y="8872350"/>
            <a:ext cx="6662470" cy="1611106"/>
          </a:xfrm>
          <a:custGeom>
            <a:avLst/>
            <a:gdLst/>
            <a:ahLst/>
            <a:cxnLst/>
            <a:rect l="l" t="t" r="r" b="b"/>
            <a:pathLst>
              <a:path w="6662470" h="1611106">
                <a:moveTo>
                  <a:pt x="6662470" y="0"/>
                </a:moveTo>
                <a:lnTo>
                  <a:pt x="0" y="0"/>
                </a:lnTo>
                <a:lnTo>
                  <a:pt x="0" y="1611107"/>
                </a:lnTo>
                <a:lnTo>
                  <a:pt x="6662470" y="1611107"/>
                </a:lnTo>
                <a:lnTo>
                  <a:pt x="666247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791434" y="-196457"/>
            <a:ext cx="5652695" cy="1366924"/>
          </a:xfrm>
          <a:custGeom>
            <a:avLst/>
            <a:gdLst/>
            <a:ahLst/>
            <a:cxnLst/>
            <a:rect l="l" t="t" r="r" b="b"/>
            <a:pathLst>
              <a:path w="5652695" h="1366924">
                <a:moveTo>
                  <a:pt x="5652695" y="0"/>
                </a:moveTo>
                <a:lnTo>
                  <a:pt x="0" y="0"/>
                </a:lnTo>
                <a:lnTo>
                  <a:pt x="0" y="1366925"/>
                </a:lnTo>
                <a:lnTo>
                  <a:pt x="5652695" y="1366925"/>
                </a:lnTo>
                <a:lnTo>
                  <a:pt x="5652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69902" y="1427275"/>
            <a:ext cx="17345661" cy="8528380"/>
            <a:chOff x="0" y="0"/>
            <a:chExt cx="3610717" cy="177528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10716" cy="1775289"/>
            </a:xfrm>
            <a:custGeom>
              <a:avLst/>
              <a:gdLst/>
              <a:ahLst/>
              <a:cxnLst/>
              <a:rect l="l" t="t" r="r" b="b"/>
              <a:pathLst>
                <a:path w="3610716" h="1775289">
                  <a:moveTo>
                    <a:pt x="7588" y="0"/>
                  </a:moveTo>
                  <a:lnTo>
                    <a:pt x="3603129" y="0"/>
                  </a:lnTo>
                  <a:cubicBezTo>
                    <a:pt x="3605141" y="0"/>
                    <a:pt x="3607071" y="799"/>
                    <a:pt x="3608494" y="2222"/>
                  </a:cubicBezTo>
                  <a:cubicBezTo>
                    <a:pt x="3609917" y="3645"/>
                    <a:pt x="3610716" y="5575"/>
                    <a:pt x="3610716" y="7588"/>
                  </a:cubicBezTo>
                  <a:lnTo>
                    <a:pt x="3610716" y="1767701"/>
                  </a:lnTo>
                  <a:cubicBezTo>
                    <a:pt x="3610716" y="1771892"/>
                    <a:pt x="3607319" y="1775289"/>
                    <a:pt x="3603129" y="1775289"/>
                  </a:cubicBezTo>
                  <a:lnTo>
                    <a:pt x="7588" y="1775289"/>
                  </a:lnTo>
                  <a:cubicBezTo>
                    <a:pt x="3397" y="1775289"/>
                    <a:pt x="0" y="1771892"/>
                    <a:pt x="0" y="1767701"/>
                  </a:cubicBezTo>
                  <a:lnTo>
                    <a:pt x="0" y="7588"/>
                  </a:lnTo>
                  <a:cubicBezTo>
                    <a:pt x="0" y="3397"/>
                    <a:pt x="3397" y="0"/>
                    <a:pt x="7588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610717" cy="1813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 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013945" y="0"/>
            <a:ext cx="1226011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b="1" spc="-135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Program’s Functions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1566862"/>
            <a:ext cx="16764000" cy="8224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60002" y="4250149"/>
            <a:ext cx="9978343" cy="5637764"/>
          </a:xfrm>
          <a:custGeom>
            <a:avLst/>
            <a:gdLst/>
            <a:ahLst/>
            <a:cxnLst/>
            <a:rect l="l" t="t" r="r" b="b"/>
            <a:pathLst>
              <a:path w="9978343" h="5637764">
                <a:moveTo>
                  <a:pt x="0" y="0"/>
                </a:moveTo>
                <a:lnTo>
                  <a:pt x="9978343" y="0"/>
                </a:lnTo>
                <a:lnTo>
                  <a:pt x="9978343" y="5637764"/>
                </a:lnTo>
                <a:lnTo>
                  <a:pt x="0" y="5637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Pool Tables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1892" y="2397764"/>
            <a:ext cx="15361314" cy="574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47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pool tables and orders with advanced filtering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1892" y="3676109"/>
            <a:ext cx="6543947" cy="574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47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Quick search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1892" y="6891726"/>
            <a:ext cx="6885679" cy="1935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15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Create and update pooltable categories</a:t>
            </a:r>
          </a:p>
          <a:p>
            <a:pPr algn="l">
              <a:lnSpc>
                <a:spcPts val="5159"/>
              </a:lnSpc>
            </a:pPr>
            <a:endParaRPr lang="en-US" sz="3999" b="1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61892" y="5117536"/>
            <a:ext cx="6543947" cy="113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47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Create, update pool tables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04275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35691" y="4272279"/>
            <a:ext cx="9960557" cy="5640166"/>
          </a:xfrm>
          <a:custGeom>
            <a:avLst/>
            <a:gdLst/>
            <a:ahLst/>
            <a:cxnLst/>
            <a:rect l="l" t="t" r="r" b="b"/>
            <a:pathLst>
              <a:path w="9960557" h="5640166">
                <a:moveTo>
                  <a:pt x="0" y="0"/>
                </a:moveTo>
                <a:lnTo>
                  <a:pt x="9960557" y="0"/>
                </a:lnTo>
                <a:lnTo>
                  <a:pt x="9960557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Orders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539396"/>
            <a:ext cx="14369577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87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Display Orders table with advanced filtering options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7175451"/>
            <a:ext cx="6226897" cy="75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623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Print invoices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3924805"/>
            <a:ext cx="6477139" cy="1237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87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Search Orders by name / phone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5854747"/>
            <a:ext cx="6477139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87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Add new </a:t>
            </a:r>
            <a:r>
              <a:rPr lang="en-US" sz="3999" b="1" dirty="0" smtClean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Order</a:t>
            </a:r>
            <a:endParaRPr lang="en-US" sz="3999" b="1" dirty="0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16641" y="4254785"/>
            <a:ext cx="9960557" cy="5640166"/>
          </a:xfrm>
          <a:custGeom>
            <a:avLst/>
            <a:gdLst/>
            <a:ahLst/>
            <a:cxnLst/>
            <a:rect l="l" t="t" r="r" b="b"/>
            <a:pathLst>
              <a:path w="9960557" h="5640166">
                <a:moveTo>
                  <a:pt x="0" y="0"/>
                </a:moveTo>
                <a:lnTo>
                  <a:pt x="9960557" y="0"/>
                </a:lnTo>
                <a:lnTo>
                  <a:pt x="9960557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Order Details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294672"/>
            <a:ext cx="14369577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Display Order Details view with necessary information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3246154"/>
            <a:ext cx="14369577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Customer information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7578090"/>
            <a:ext cx="6696667" cy="1375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19"/>
              </a:lnSpc>
              <a:buFont typeface="Arial"/>
              <a:buChar char="•"/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Change Status of </a:t>
            </a:r>
          </a:p>
          <a:p>
            <a:pPr algn="l">
              <a:lnSpc>
                <a:spcPts val="5519"/>
              </a:lnSpc>
            </a:pP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      Booking Table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5905500"/>
            <a:ext cx="6696667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19"/>
              </a:lnSpc>
              <a:buFont typeface="Arial"/>
              <a:buChar char="•"/>
            </a:pPr>
            <a:r>
              <a:rPr lang="en-US" sz="3999" b="1" dirty="0" smtClean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Update / Remove</a:t>
            </a:r>
            <a:br>
              <a:rPr lang="en-US" sz="3999" b="1" dirty="0" smtClean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</a:br>
            <a:r>
              <a:rPr lang="en-US" sz="3999" b="1" dirty="0" smtClean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Order </a:t>
            </a:r>
            <a:r>
              <a:rPr lang="en-US" sz="3999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Items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13800" y="4324006"/>
            <a:ext cx="6681767" cy="1375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1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Add Booking, Order Item / Finish Order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05839" y="3897724"/>
            <a:ext cx="12065813" cy="6389276"/>
            <a:chOff x="0" y="0"/>
            <a:chExt cx="7207594" cy="3816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07594" cy="3816677"/>
            </a:xfrm>
            <a:custGeom>
              <a:avLst/>
              <a:gdLst/>
              <a:ahLst/>
              <a:cxnLst/>
              <a:rect l="l" t="t" r="r" b="b"/>
              <a:pathLst>
                <a:path w="7207594" h="3816677">
                  <a:moveTo>
                    <a:pt x="0" y="0"/>
                  </a:moveTo>
                  <a:lnTo>
                    <a:pt x="7207594" y="0"/>
                  </a:lnTo>
                  <a:lnTo>
                    <a:pt x="7207594" y="3816677"/>
                  </a:lnTo>
                  <a:lnTo>
                    <a:pt x="0" y="381667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505839" y="3862736"/>
            <a:ext cx="10782161" cy="6424264"/>
            <a:chOff x="0" y="0"/>
            <a:chExt cx="3609417" cy="2150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09417" cy="2150575"/>
            </a:xfrm>
            <a:custGeom>
              <a:avLst/>
              <a:gdLst/>
              <a:ahLst/>
              <a:cxnLst/>
              <a:rect l="l" t="t" r="r" b="b"/>
              <a:pathLst>
                <a:path w="3609417" h="2150575">
                  <a:moveTo>
                    <a:pt x="10770" y="0"/>
                  </a:moveTo>
                  <a:lnTo>
                    <a:pt x="3598647" y="0"/>
                  </a:lnTo>
                  <a:cubicBezTo>
                    <a:pt x="3601503" y="0"/>
                    <a:pt x="3604242" y="1135"/>
                    <a:pt x="3606262" y="3155"/>
                  </a:cubicBezTo>
                  <a:cubicBezTo>
                    <a:pt x="3608282" y="5174"/>
                    <a:pt x="3609417" y="7914"/>
                    <a:pt x="3609417" y="10770"/>
                  </a:cubicBezTo>
                  <a:lnTo>
                    <a:pt x="3609417" y="2139805"/>
                  </a:lnTo>
                  <a:cubicBezTo>
                    <a:pt x="3609417" y="2142661"/>
                    <a:pt x="3608282" y="2145401"/>
                    <a:pt x="3606262" y="2147420"/>
                  </a:cubicBezTo>
                  <a:cubicBezTo>
                    <a:pt x="3604242" y="2149440"/>
                    <a:pt x="3601503" y="2150575"/>
                    <a:pt x="3598647" y="2150575"/>
                  </a:cubicBezTo>
                  <a:lnTo>
                    <a:pt x="10770" y="2150575"/>
                  </a:lnTo>
                  <a:cubicBezTo>
                    <a:pt x="4822" y="2150575"/>
                    <a:pt x="0" y="2145753"/>
                    <a:pt x="0" y="2139805"/>
                  </a:cubicBezTo>
                  <a:lnTo>
                    <a:pt x="0" y="10770"/>
                  </a:lnTo>
                  <a:cubicBezTo>
                    <a:pt x="0" y="7914"/>
                    <a:pt x="1135" y="5174"/>
                    <a:pt x="3155" y="3155"/>
                  </a:cubicBezTo>
                  <a:cubicBezTo>
                    <a:pt x="5174" y="1135"/>
                    <a:pt x="7914" y="0"/>
                    <a:pt x="10770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3609417" cy="206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0160" y="1231226"/>
            <a:ext cx="15560171" cy="8358402"/>
            <a:chOff x="0" y="0"/>
            <a:chExt cx="5208895" cy="27980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08895" cy="2798044"/>
            </a:xfrm>
            <a:custGeom>
              <a:avLst/>
              <a:gdLst/>
              <a:ahLst/>
              <a:cxnLst/>
              <a:rect l="l" t="t" r="r" b="b"/>
              <a:pathLst>
                <a:path w="5208895" h="2798044">
                  <a:moveTo>
                    <a:pt x="7463" y="0"/>
                  </a:moveTo>
                  <a:lnTo>
                    <a:pt x="5201432" y="0"/>
                  </a:lnTo>
                  <a:cubicBezTo>
                    <a:pt x="5203411" y="0"/>
                    <a:pt x="5205310" y="786"/>
                    <a:pt x="5206709" y="2186"/>
                  </a:cubicBezTo>
                  <a:cubicBezTo>
                    <a:pt x="5208109" y="3586"/>
                    <a:pt x="5208895" y="5484"/>
                    <a:pt x="5208895" y="7463"/>
                  </a:cubicBezTo>
                  <a:lnTo>
                    <a:pt x="5208895" y="2790581"/>
                  </a:lnTo>
                  <a:cubicBezTo>
                    <a:pt x="5208895" y="2792560"/>
                    <a:pt x="5208109" y="2794458"/>
                    <a:pt x="5206709" y="2795858"/>
                  </a:cubicBezTo>
                  <a:cubicBezTo>
                    <a:pt x="5205310" y="2797258"/>
                    <a:pt x="5203411" y="2798044"/>
                    <a:pt x="5201432" y="2798044"/>
                  </a:cubicBezTo>
                  <a:lnTo>
                    <a:pt x="7463" y="2798044"/>
                  </a:lnTo>
                  <a:cubicBezTo>
                    <a:pt x="5484" y="2798044"/>
                    <a:pt x="3586" y="2797258"/>
                    <a:pt x="2186" y="2795858"/>
                  </a:cubicBezTo>
                  <a:cubicBezTo>
                    <a:pt x="786" y="2794458"/>
                    <a:pt x="0" y="2792560"/>
                    <a:pt x="0" y="2790581"/>
                  </a:cubicBezTo>
                  <a:lnTo>
                    <a:pt x="0" y="7463"/>
                  </a:lnTo>
                  <a:cubicBezTo>
                    <a:pt x="0" y="5484"/>
                    <a:pt x="786" y="3586"/>
                    <a:pt x="2186" y="2186"/>
                  </a:cubicBezTo>
                  <a:cubicBezTo>
                    <a:pt x="3586" y="786"/>
                    <a:pt x="5484" y="0"/>
                    <a:pt x="7463" y="0"/>
                  </a:cubicBezTo>
                  <a:close/>
                </a:path>
              </a:pathLst>
            </a:custGeom>
            <a:solidFill>
              <a:srgbClr val="8AB7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5208895" cy="2712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3800" y="1588386"/>
            <a:ext cx="14772891" cy="7644083"/>
            <a:chOff x="0" y="0"/>
            <a:chExt cx="3075162" cy="15912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75162" cy="1591211"/>
            </a:xfrm>
            <a:custGeom>
              <a:avLst/>
              <a:gdLst/>
              <a:ahLst/>
              <a:cxnLst/>
              <a:rect l="l" t="t" r="r" b="b"/>
              <a:pathLst>
                <a:path w="3075162" h="1591211">
                  <a:moveTo>
                    <a:pt x="8909" y="0"/>
                  </a:moveTo>
                  <a:lnTo>
                    <a:pt x="3066253" y="0"/>
                  </a:lnTo>
                  <a:cubicBezTo>
                    <a:pt x="3068616" y="0"/>
                    <a:pt x="3070882" y="939"/>
                    <a:pt x="3072553" y="2609"/>
                  </a:cubicBezTo>
                  <a:cubicBezTo>
                    <a:pt x="3074224" y="4280"/>
                    <a:pt x="3075162" y="6546"/>
                    <a:pt x="3075162" y="8909"/>
                  </a:cubicBezTo>
                  <a:lnTo>
                    <a:pt x="3075162" y="1582302"/>
                  </a:lnTo>
                  <a:cubicBezTo>
                    <a:pt x="3075162" y="1584665"/>
                    <a:pt x="3074224" y="1586931"/>
                    <a:pt x="3072553" y="1588602"/>
                  </a:cubicBezTo>
                  <a:cubicBezTo>
                    <a:pt x="3070882" y="1590273"/>
                    <a:pt x="3068616" y="1591211"/>
                    <a:pt x="3066253" y="1591211"/>
                  </a:cubicBezTo>
                  <a:lnTo>
                    <a:pt x="8909" y="1591211"/>
                  </a:lnTo>
                  <a:cubicBezTo>
                    <a:pt x="6546" y="1591211"/>
                    <a:pt x="4280" y="1590273"/>
                    <a:pt x="2609" y="1588602"/>
                  </a:cubicBezTo>
                  <a:cubicBezTo>
                    <a:pt x="939" y="1586931"/>
                    <a:pt x="0" y="1584665"/>
                    <a:pt x="0" y="1582302"/>
                  </a:cubicBezTo>
                  <a:lnTo>
                    <a:pt x="0" y="8909"/>
                  </a:lnTo>
                  <a:cubicBezTo>
                    <a:pt x="0" y="6546"/>
                    <a:pt x="939" y="4280"/>
                    <a:pt x="2609" y="2609"/>
                  </a:cubicBezTo>
                  <a:cubicBezTo>
                    <a:pt x="4280" y="939"/>
                    <a:pt x="6546" y="0"/>
                    <a:pt x="890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075162" cy="1629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916641" y="4272279"/>
            <a:ext cx="9960557" cy="5640166"/>
          </a:xfrm>
          <a:custGeom>
            <a:avLst/>
            <a:gdLst/>
            <a:ahLst/>
            <a:cxnLst/>
            <a:rect l="l" t="t" r="r" b="b"/>
            <a:pathLst>
              <a:path w="9960557" h="5640166">
                <a:moveTo>
                  <a:pt x="0" y="0"/>
                </a:moveTo>
                <a:lnTo>
                  <a:pt x="9960557" y="0"/>
                </a:lnTo>
                <a:lnTo>
                  <a:pt x="9960557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20160" y="166919"/>
            <a:ext cx="1536131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 spc="-89">
                <a:solidFill>
                  <a:srgbClr val="003EA8"/>
                </a:solidFill>
                <a:latin typeface="Muli Bold"/>
                <a:ea typeface="Muli Bold"/>
                <a:cs typeface="Muli Bold"/>
                <a:sym typeface="Muli Bold"/>
              </a:rPr>
              <a:t>Function Products Management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3800" y="2473447"/>
            <a:ext cx="14369577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Manage products list by each seperated category.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3800" y="4043129"/>
            <a:ext cx="649203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Search product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3800" y="5593762"/>
            <a:ext cx="6492039" cy="290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799"/>
              </a:lnSpc>
              <a:buFont typeface="Arial"/>
              <a:buChar char="•"/>
            </a:pPr>
            <a:r>
              <a:rPr lang="en-US" sz="3999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Create and update operations for products and categories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301</Words>
  <Application>Microsoft Office PowerPoint</Application>
  <PresentationFormat>Custom</PresentationFormat>
  <Paragraphs>68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Cabin</vt:lpstr>
      <vt:lpstr>Arial</vt:lpstr>
      <vt:lpstr>Open Sans Light</vt:lpstr>
      <vt:lpstr>DM Sans Bold</vt:lpstr>
      <vt:lpstr>Calibri</vt:lpstr>
      <vt:lpstr>Muli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BilliardsManagement_Slide</dc:title>
  <cp:lastModifiedBy>Admin</cp:lastModifiedBy>
  <cp:revision>9</cp:revision>
  <dcterms:created xsi:type="dcterms:W3CDTF">2006-08-16T00:00:00Z</dcterms:created>
  <dcterms:modified xsi:type="dcterms:W3CDTF">2025-03-28T17:11:47Z</dcterms:modified>
  <dc:identifier>DAGiiW4_hgM</dc:identifier>
</cp:coreProperties>
</file>

<file path=docProps/thumbnail.jpeg>
</file>